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9" r:id="rId21"/>
    <p:sldId id="270" r:id="rId22"/>
    <p:sldId id="271" r:id="rId23"/>
    <p:sldId id="274" r:id="rId24"/>
    <p:sldId id="275" r:id="rId25"/>
    <p:sldId id="276" r:id="rId26"/>
    <p:sldId id="281" r:id="rId27"/>
    <p:sldId id="282" r:id="rId28"/>
    <p:sldId id="283" r:id="rId29"/>
    <p:sldId id="284" r:id="rId30"/>
    <p:sldId id="285" r:id="rId31"/>
    <p:sldId id="286" r:id="rId32"/>
    <p:sldId id="280" r:id="rId33"/>
    <p:sldId id="279" r:id="rId34"/>
    <p:sldId id="278" r:id="rId35"/>
    <p:sldId id="277" r:id="rId36"/>
    <p:sldId id="273" r:id="rId37"/>
    <p:sldId id="272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17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61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0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67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4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08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82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48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67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1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44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04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733424"/>
            <a:ext cx="934719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4" y="682095"/>
            <a:ext cx="9270999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51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6" y="421217"/>
            <a:ext cx="10329333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3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45" y="558646"/>
            <a:ext cx="10242784" cy="57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3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2" y="691746"/>
            <a:ext cx="9472506" cy="53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57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4" y="427363"/>
            <a:ext cx="10134908" cy="57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62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74" y="448888"/>
            <a:ext cx="10482793" cy="58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0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79" y="824682"/>
            <a:ext cx="9575801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3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609070"/>
            <a:ext cx="9626600" cy="54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5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06" y="1091507"/>
            <a:ext cx="8529472" cy="4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57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0" y="660399"/>
            <a:ext cx="9460089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415395"/>
            <a:ext cx="10557933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68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7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24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1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84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47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396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15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6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52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1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68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10" y="723207"/>
            <a:ext cx="9367038" cy="52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50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9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11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60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3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71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37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62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13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95791"/>
            <a:ext cx="11565466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578379"/>
            <a:ext cx="10388600" cy="58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1" y="516465"/>
            <a:ext cx="10558875" cy="59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5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5" y="658755"/>
            <a:ext cx="9425246" cy="53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8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95" y="609600"/>
            <a:ext cx="10393305" cy="58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0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6" y="586318"/>
            <a:ext cx="965199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81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Grand écran</PresentationFormat>
  <Paragraphs>0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Tamim Jaouad</dc:creator>
  <cp:lastModifiedBy>Tamim Jaouad</cp:lastModifiedBy>
  <cp:revision>3</cp:revision>
  <dcterms:created xsi:type="dcterms:W3CDTF">2018-04-11T20:53:05Z</dcterms:created>
  <dcterms:modified xsi:type="dcterms:W3CDTF">2018-04-11T21:02:44Z</dcterms:modified>
</cp:coreProperties>
</file>